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54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229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590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凤舞九天">
  <a:themeElements>
    <a:clrScheme name="凤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凤舞九天">
      <a:majorFont>
        <a:latin typeface="Footlight MT Light"/>
        <a:ea typeface=""/>
        <a:cs typeface=""/>
        <a:font script="Jpan" typeface="ＭＳ Ｐゴシック"/>
        <a:font script="Hang" typeface="맑은 고딕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oudy Old Style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46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6" baseType="lpstr">
      <vt:lpstr>Arial</vt:lpstr>
      <vt:lpstr>Wingdings 2</vt:lpstr>
      <vt:lpstr>凤舞九天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马青</cp:lastModifiedBy>
  <cp:revision>11</cp:revision>
  <dcterms:created xsi:type="dcterms:W3CDTF">2013-09-05T14:07:38Z</dcterms:created>
  <dcterms:modified xsi:type="dcterms:W3CDTF">2013-09-06T00:57:42Z</dcterms:modified>
</cp:coreProperties>
</file>