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5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zh-CN" altLang="en-US" sz="4400" b="0" kern="1200" spc="50" dirty="0">
          <a:ln w="12700">
            <a:noFill/>
            <a:prstDash val="solid"/>
          </a:ln>
          <a:solidFill>
            <a:schemeClr val="accent4"/>
          </a:solidFill>
          <a:effectLst>
            <a:outerShdw blurRad="38100" dist="20320" dir="27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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154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229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590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凤舞九天">
  <a:themeElements>
    <a:clrScheme name="凤舞九天">
      <a:dk1>
        <a:sysClr val="windowText" lastClr="000000"/>
      </a:dk1>
      <a:lt1>
        <a:sysClr val="window" lastClr="FFFFFF"/>
      </a:lt1>
      <a:dk2>
        <a:srgbClr val="004646"/>
      </a:dk2>
      <a:lt2>
        <a:srgbClr val="E1F0FF"/>
      </a:lt2>
      <a:accent1>
        <a:srgbClr val="50742F"/>
      </a:accent1>
      <a:accent2>
        <a:srgbClr val="268868"/>
      </a:accent2>
      <a:accent3>
        <a:srgbClr val="33BD56"/>
      </a:accent3>
      <a:accent4>
        <a:srgbClr val="4BC5B9"/>
      </a:accent4>
      <a:accent5>
        <a:srgbClr val="3163CA"/>
      </a:accent5>
      <a:accent6>
        <a:srgbClr val="4B14AA"/>
      </a:accent6>
      <a:hlink>
        <a:srgbClr val="D9BE02"/>
      </a:hlink>
      <a:folHlink>
        <a:srgbClr val="F900F9"/>
      </a:folHlink>
    </a:clrScheme>
    <a:fontScheme name="凤舞九天">
      <a:majorFont>
        <a:latin typeface="Footlight MT Light"/>
        <a:ea typeface=""/>
        <a:cs typeface=""/>
        <a:font script="Jpan" typeface="ＭＳ Ｐゴシック"/>
        <a:font script="Hang" typeface="맑은 고딕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oudy Old Style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凤舞九天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atMod val="180000"/>
              </a:schemeClr>
            </a:gs>
            <a:gs pos="50000">
              <a:schemeClr val="phClr">
                <a:tint val="40000"/>
                <a:satMod val="175000"/>
              </a:schemeClr>
            </a:gs>
            <a:gs pos="100000">
              <a:schemeClr val="phClr">
                <a:tint val="65000"/>
                <a:satMod val="18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38000"/>
                <a:satMod val="150000"/>
              </a:schemeClr>
            </a:gs>
            <a:gs pos="50000">
              <a:schemeClr val="phClr">
                <a:shade val="100000"/>
                <a:satMod val="100000"/>
              </a:schemeClr>
            </a:gs>
            <a:gs pos="100000">
              <a:schemeClr val="phClr">
                <a:shade val="38000"/>
                <a:satMod val="150000"/>
              </a:schemeClr>
            </a:gs>
          </a:gsLst>
          <a:lin ang="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00000"/>
              </a:schemeClr>
            </a:gs>
            <a:gs pos="100000">
              <a:schemeClr val="phClr">
                <a:shade val="15000"/>
                <a:satMod val="300000"/>
              </a:schemeClr>
            </a:gs>
          </a:gsLst>
          <a:path path="circle">
            <a:fillToRect l="10000" t="180000" r="1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tile tx="0" ty="0" sx="50000" sy="5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Phoenix</Template>
  <TotalTime>46</TotalTime>
  <Words>0</Words>
  <Application>Microsoft Office PowerPoint</Application>
  <PresentationFormat>全屏显示(4:3)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6" baseType="lpstr">
      <vt:lpstr>Arial</vt:lpstr>
      <vt:lpstr>Wingdings 2</vt:lpstr>
      <vt:lpstr>凤舞九天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马青</cp:lastModifiedBy>
  <cp:revision>11</cp:revision>
  <dcterms:created xsi:type="dcterms:W3CDTF">2013-09-05T14:07:38Z</dcterms:created>
  <dcterms:modified xsi:type="dcterms:W3CDTF">2013-09-06T00:57:42Z</dcterms:modified>
</cp:coreProperties>
</file>